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16"/>
  </p:notesMasterIdLst>
  <p:sldIdLst>
    <p:sldId id="285" r:id="rId3"/>
    <p:sldId id="263" r:id="rId4"/>
    <p:sldId id="277" r:id="rId5"/>
    <p:sldId id="276" r:id="rId6"/>
    <p:sldId id="258" r:id="rId7"/>
    <p:sldId id="268" r:id="rId8"/>
    <p:sldId id="270" r:id="rId9"/>
    <p:sldId id="269" r:id="rId10"/>
    <p:sldId id="264" r:id="rId11"/>
    <p:sldId id="265" r:id="rId12"/>
    <p:sldId id="282" r:id="rId13"/>
    <p:sldId id="284" r:id="rId14"/>
    <p:sldId id="283" r:id="rId1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83B3"/>
    <a:srgbClr val="E85831"/>
    <a:srgbClr val="E652B7"/>
    <a:srgbClr val="A9DD28"/>
    <a:srgbClr val="F46F84"/>
    <a:srgbClr val="F06C64"/>
    <a:srgbClr val="FF9A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61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854199"/>
            <a:ext cx="6858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551543"/>
            <a:ext cx="78867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628650" y="2187443"/>
            <a:ext cx="7886700" cy="2483115"/>
          </a:xfrm>
        </p:spPr>
        <p:txBody>
          <a:bodyPr>
            <a:normAutofit/>
          </a:bodyPr>
          <a:lstStyle>
            <a:lvl1pPr algn="ctr">
              <a:defRPr sz="60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 anchor="ctr" anchorCtr="0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744961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2615609"/>
            <a:ext cx="3868340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744961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615609"/>
            <a:ext cx="3887391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2428875" y="2159000"/>
            <a:ext cx="4286250" cy="1382450"/>
          </a:xfrm>
        </p:spPr>
        <p:txBody>
          <a:bodyPr anchor="b" anchorCtr="0">
            <a:normAutofit/>
          </a:bodyPr>
          <a:lstStyle>
            <a:lvl1pPr algn="ctr">
              <a:defRPr sz="8000" b="0">
                <a:solidFill>
                  <a:schemeClr val="tx1"/>
                </a:solidFill>
              </a:defRPr>
            </a:lvl1pPr>
          </a:lstStyle>
          <a:p>
            <a:r>
              <a:rPr lang="zh-CN" altLang="en-US" dirty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D7636-5BE1-44BC-BB5F-15739D9E18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7C0E1D-24C4-406F-9615-DBDA8D2D1F93}" type="slidenum">
              <a:rPr lang="zh-CN" altLang="en-US" smtClean="0"/>
            </a:fld>
            <a:endParaRPr lang="zh-CN" altLang="en-US"/>
          </a:p>
        </p:txBody>
      </p:sp>
      <p:sp>
        <p:nvSpPr>
          <p:cNvPr id="37" name="内容占位符 36"/>
          <p:cNvSpPr>
            <a:spLocks noGrp="1"/>
          </p:cNvSpPr>
          <p:nvPr>
            <p:ph sz="quarter" idx="13" hasCustomPrompt="1"/>
          </p:nvPr>
        </p:nvSpPr>
        <p:spPr>
          <a:xfrm>
            <a:off x="2428875" y="3733201"/>
            <a:ext cx="4286250" cy="1185937"/>
          </a:xfrm>
        </p:spPr>
        <p:txBody>
          <a:bodyPr>
            <a:normAutofit/>
          </a:bodyPr>
          <a:lstStyle>
            <a:lvl1pPr marL="0" indent="0" algn="ctr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dirty="0"/>
              <a:t>编辑文本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8650" y="713673"/>
            <a:ext cx="3511241" cy="1428161"/>
          </a:xfrm>
        </p:spPr>
        <p:txBody>
          <a:bodyPr anchor="t" anchorCtr="0">
            <a:normAutofit/>
          </a:bodyPr>
          <a:lstStyle>
            <a:lvl1pPr>
              <a:defRPr sz="36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4231888" y="713673"/>
            <a:ext cx="4283912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8650" y="2313873"/>
            <a:ext cx="3511241" cy="3811588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</p:nvPr>
        </p:nvSpPr>
        <p:spPr>
          <a:xfrm>
            <a:off x="7833674" y="365125"/>
            <a:ext cx="681676" cy="5811838"/>
          </a:xfrm>
        </p:spPr>
        <p:txBody>
          <a:bodyPr vert="eaVert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49" y="365125"/>
            <a:ext cx="7084832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3.xml"/><Relationship Id="rId12" Type="http://schemas.openxmlformats.org/officeDocument/2006/relationships/tags" Target="../tags/tag2.xml"/><Relationship Id="rId11" Type="http://schemas.openxmlformats.org/officeDocument/2006/relationships/tags" Target="../tags/tag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11"/>
            </p:custDataLst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12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13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8.jpeg"/><Relationship Id="rId8" Type="http://schemas.openxmlformats.org/officeDocument/2006/relationships/image" Target="../media/image7.jpeg"/><Relationship Id="rId7" Type="http://schemas.openxmlformats.org/officeDocument/2006/relationships/image" Target="../media/image6.jpeg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microsoft.com/office/2007/relationships/hdphoto" Target="../media/hdphoto1.wdp"/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8" Type="http://schemas.openxmlformats.org/officeDocument/2006/relationships/slideLayout" Target="../slideLayouts/slideLayout2.xml"/><Relationship Id="rId17" Type="http://schemas.openxmlformats.org/officeDocument/2006/relationships/tags" Target="../tags/tag4.xml"/><Relationship Id="rId16" Type="http://schemas.openxmlformats.org/officeDocument/2006/relationships/image" Target="../media/image13.jpeg"/><Relationship Id="rId15" Type="http://schemas.openxmlformats.org/officeDocument/2006/relationships/image" Target="../media/image12.jpeg"/><Relationship Id="rId14" Type="http://schemas.openxmlformats.org/officeDocument/2006/relationships/image" Target="../media/image11.jpeg"/><Relationship Id="rId13" Type="http://schemas.microsoft.com/office/2007/relationships/hdphoto" Target="../media/hdphoto3.wdp"/><Relationship Id="rId12" Type="http://schemas.openxmlformats.org/officeDocument/2006/relationships/image" Target="../media/image10.jpeg"/><Relationship Id="rId11" Type="http://schemas.microsoft.com/office/2007/relationships/hdphoto" Target="../media/hdphoto2.wdp"/><Relationship Id="rId10" Type="http://schemas.openxmlformats.org/officeDocument/2006/relationships/image" Target="../media/image9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9.xml"/><Relationship Id="rId5" Type="http://schemas.openxmlformats.org/officeDocument/2006/relationships/image" Target="../media/image25.jpeg"/><Relationship Id="rId4" Type="http://schemas.openxmlformats.org/officeDocument/2006/relationships/image" Target="../media/image24.png"/><Relationship Id="rId3" Type="http://schemas.openxmlformats.org/officeDocument/2006/relationships/image" Target="../media/image19.png"/><Relationship Id="rId2" Type="http://schemas.openxmlformats.org/officeDocument/2006/relationships/image" Target="../media/image23.png"/><Relationship Id="rId1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microsoft.com/office/2007/relationships/media" Target="../media/media1.mp3"/><Relationship Id="rId4" Type="http://schemas.openxmlformats.org/officeDocument/2006/relationships/audio" Target="../media/media1.mp3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1.jpe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5.xml"/><Relationship Id="rId2" Type="http://schemas.openxmlformats.org/officeDocument/2006/relationships/image" Target="../media/image14.jpe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.xml"/><Relationship Id="rId2" Type="http://schemas.openxmlformats.org/officeDocument/2006/relationships/image" Target="../media/image15.jpe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.xml"/><Relationship Id="rId2" Type="http://schemas.openxmlformats.org/officeDocument/2006/relationships/image" Target="../media/image16.jpeg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9.png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1.jpeg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8.xml"/><Relationship Id="rId2" Type="http://schemas.openxmlformats.org/officeDocument/2006/relationships/image" Target="../media/image22.jpe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29" name="组合 28"/>
          <p:cNvGrpSpPr/>
          <p:nvPr/>
        </p:nvGrpSpPr>
        <p:grpSpPr>
          <a:xfrm>
            <a:off x="5834236" y="53957"/>
            <a:ext cx="1823421" cy="1945678"/>
            <a:chOff x="6012160" y="0"/>
            <a:chExt cx="1823421" cy="1945678"/>
          </a:xfrm>
        </p:grpSpPr>
        <p:pic>
          <p:nvPicPr>
            <p:cNvPr id="9" name="Picture 2" descr="C:\Documents and Settings\Administrator\桌面\psd8388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058" t="29604" r="28069" b="24886"/>
            <a:stretch>
              <a:fillRect/>
            </a:stretch>
          </p:blipFill>
          <p:spPr bwMode="auto">
            <a:xfrm>
              <a:off x="6012160" y="0"/>
              <a:ext cx="1823421" cy="19456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6" name="Picture 2" descr="C:\Users\lenovo\Desktop\我爱我家\何文静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33140" y="348796"/>
              <a:ext cx="731874" cy="9758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5" name="组合 24"/>
          <p:cNvGrpSpPr/>
          <p:nvPr/>
        </p:nvGrpSpPr>
        <p:grpSpPr>
          <a:xfrm>
            <a:off x="6996954" y="2935739"/>
            <a:ext cx="1717602" cy="2152919"/>
            <a:chOff x="6670822" y="2996952"/>
            <a:chExt cx="1717602" cy="2152919"/>
          </a:xfrm>
        </p:grpSpPr>
        <p:pic>
          <p:nvPicPr>
            <p:cNvPr id="21" name="Picture 2" descr="C:\Documents and Settings\Administrator\桌面\psd8388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058" t="29604" r="28069" b="24886"/>
            <a:stretch>
              <a:fillRect/>
            </a:stretch>
          </p:blipFill>
          <p:spPr bwMode="auto">
            <a:xfrm>
              <a:off x="6670822" y="2996952"/>
              <a:ext cx="1717602" cy="21529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7" name="Picture 3" descr="C:\Users\lenovo\Documents\Tencent Files\285657400\Image\Group\$6Y{@SZ~{5F(UO2N9}U7GBB.jpg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282"/>
            <a:stretch>
              <a:fillRect/>
            </a:stretch>
          </p:blipFill>
          <p:spPr bwMode="auto">
            <a:xfrm rot="5400000">
              <a:off x="6942274" y="3576469"/>
              <a:ext cx="1182065" cy="7388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1" name="组合 30"/>
          <p:cNvGrpSpPr/>
          <p:nvPr/>
        </p:nvGrpSpPr>
        <p:grpSpPr>
          <a:xfrm>
            <a:off x="6842348" y="1495579"/>
            <a:ext cx="2448779" cy="1941110"/>
            <a:chOff x="6804248" y="1484784"/>
            <a:chExt cx="2448779" cy="1941110"/>
          </a:xfrm>
        </p:grpSpPr>
        <p:pic>
          <p:nvPicPr>
            <p:cNvPr id="11" name="Picture 2" descr="C:\Documents and Settings\Administrator\桌面\psd8388.png"/>
            <p:cNvPicPr>
              <a:picLocks noChangeAspect="1" noChangeArrowheads="1"/>
            </p:cNvPicPr>
            <p:nvPr/>
          </p:nvPicPr>
          <p:blipFill>
            <a:blip r:embed="rId2">
              <a:duotone>
                <a:srgbClr val="A5A5A5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058" t="29604" r="28069" b="24886"/>
            <a:stretch>
              <a:fillRect/>
            </a:stretch>
          </p:blipFill>
          <p:spPr bwMode="auto">
            <a:xfrm>
              <a:off x="6804248" y="1484784"/>
              <a:ext cx="2448779" cy="1941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0" name="Picture 6" descr="C:\Users\lenovo\Desktop\我爱我家\赵俊威.jp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542022" y="1847406"/>
              <a:ext cx="1002755" cy="9740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6" name="组合 25"/>
          <p:cNvGrpSpPr/>
          <p:nvPr/>
        </p:nvGrpSpPr>
        <p:grpSpPr>
          <a:xfrm>
            <a:off x="4034036" y="5340797"/>
            <a:ext cx="2448779" cy="1627390"/>
            <a:chOff x="4548522" y="5251316"/>
            <a:chExt cx="2448779" cy="1627390"/>
          </a:xfrm>
        </p:grpSpPr>
        <p:pic>
          <p:nvPicPr>
            <p:cNvPr id="17" name="Picture 2" descr="C:\Documents and Settings\Administrator\桌面\psd8388.png"/>
            <p:cNvPicPr>
              <a:picLocks noChangeAspect="1" noChangeArrowheads="1"/>
            </p:cNvPicPr>
            <p:nvPr/>
          </p:nvPicPr>
          <p:blipFill>
            <a:blip r:embed="rId2">
              <a:duotone>
                <a:srgbClr val="70AD47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058" t="29604" r="28069" b="24886"/>
            <a:stretch>
              <a:fillRect/>
            </a:stretch>
          </p:blipFill>
          <p:spPr bwMode="auto">
            <a:xfrm>
              <a:off x="4548522" y="5251316"/>
              <a:ext cx="2448779" cy="16273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3" name="Picture 9" descr="C:\Users\lenovo\Desktop\我爱我家\李一涵.jpg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9163"/>
            <a:stretch>
              <a:fillRect/>
            </a:stretch>
          </p:blipFill>
          <p:spPr bwMode="auto">
            <a:xfrm>
              <a:off x="5276529" y="5531862"/>
              <a:ext cx="990210" cy="8464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5" name="组合 34"/>
          <p:cNvGrpSpPr/>
          <p:nvPr/>
        </p:nvGrpSpPr>
        <p:grpSpPr>
          <a:xfrm>
            <a:off x="3385457" y="326533"/>
            <a:ext cx="2448779" cy="2177158"/>
            <a:chOff x="3347357" y="315738"/>
            <a:chExt cx="2448779" cy="2177158"/>
          </a:xfrm>
        </p:grpSpPr>
        <p:pic>
          <p:nvPicPr>
            <p:cNvPr id="8" name="Picture 2" descr="C:\Documents and Settings\Administrator\桌面\psd8388.png"/>
            <p:cNvPicPr>
              <a:picLocks noChangeAspect="1" noChangeArrowheads="1"/>
            </p:cNvPicPr>
            <p:nvPr/>
          </p:nvPicPr>
          <p:blipFill>
            <a:blip r:embed="rId2">
              <a:duotone>
                <a:srgbClr val="ED7D31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058" t="29604" r="28069" b="24886"/>
            <a:stretch>
              <a:fillRect/>
            </a:stretch>
          </p:blipFill>
          <p:spPr bwMode="auto">
            <a:xfrm>
              <a:off x="3347357" y="315738"/>
              <a:ext cx="2448779" cy="21771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4" name="Picture 10" descr="C:\Users\lenovo\Desktop\我爱我家\宋浩哲.jp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82946" y="687812"/>
              <a:ext cx="901577" cy="11276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2" name="组合 31"/>
          <p:cNvGrpSpPr/>
          <p:nvPr/>
        </p:nvGrpSpPr>
        <p:grpSpPr>
          <a:xfrm>
            <a:off x="5762228" y="4268567"/>
            <a:ext cx="1823421" cy="1945678"/>
            <a:chOff x="5868144" y="4257772"/>
            <a:chExt cx="1823421" cy="1945678"/>
          </a:xfrm>
        </p:grpSpPr>
        <p:pic>
          <p:nvPicPr>
            <p:cNvPr id="37" name="Picture 2" descr="C:\Documents and Settings\Administrator\桌面\psd8388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058" t="29604" r="28069" b="24886"/>
            <a:stretch>
              <a:fillRect/>
            </a:stretch>
          </p:blipFill>
          <p:spPr bwMode="auto">
            <a:xfrm>
              <a:off x="5868144" y="4257772"/>
              <a:ext cx="1823421" cy="19456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36" name="Picture 12" descr="C:\Users\lenovo\Desktop\我爱我家\TIM图片20171025201508.jp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92796" y="4621191"/>
              <a:ext cx="784885" cy="10465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" name="矩形 6"/>
          <p:cNvSpPr/>
          <p:nvPr/>
        </p:nvSpPr>
        <p:spPr>
          <a:xfrm>
            <a:off x="2116416" y="2514297"/>
            <a:ext cx="5808342" cy="922020"/>
          </a:xfrm>
          <a:prstGeom prst="rect">
            <a:avLst/>
          </a:prstGeom>
        </p:spPr>
        <p:txBody>
          <a:bodyPr wrap="square">
            <a:spAutoFit/>
          </a:bodyPr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我家的一张照片</a:t>
            </a:r>
            <a:endParaRPr kumimoji="0" lang="zh-CN" altLang="en-US" sz="54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42526" y="2885956"/>
            <a:ext cx="1799904" cy="2208628"/>
            <a:chOff x="611856" y="3140968"/>
            <a:chExt cx="1799904" cy="2208628"/>
          </a:xfrm>
        </p:grpSpPr>
        <p:pic>
          <p:nvPicPr>
            <p:cNvPr id="4" name="Picture 2" descr="C:\Documents and Settings\Administrator\桌面\psd8388.png"/>
            <p:cNvPicPr>
              <a:picLocks noChangeAspect="1" noChangeArrowheads="1"/>
            </p:cNvPicPr>
            <p:nvPr/>
          </p:nvPicPr>
          <p:blipFill>
            <a:blip r:embed="rId2">
              <a:duotone>
                <a:srgbClr val="5B9BD5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058" t="29604" r="28069" b="24886"/>
            <a:stretch>
              <a:fillRect/>
            </a:stretch>
          </p:blipFill>
          <p:spPr bwMode="auto">
            <a:xfrm>
              <a:off x="611856" y="3140968"/>
              <a:ext cx="1799904" cy="22086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" name="Picture 2" descr="C:\Users\lenovo\Desktop\我爱我家\陈子祥.jp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0863" y="3521188"/>
              <a:ext cx="746841" cy="11820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6" name="组合 5"/>
          <p:cNvGrpSpPr/>
          <p:nvPr/>
        </p:nvGrpSpPr>
        <p:grpSpPr>
          <a:xfrm>
            <a:off x="1499425" y="76182"/>
            <a:ext cx="1823421" cy="1945678"/>
            <a:chOff x="948379" y="0"/>
            <a:chExt cx="1823421" cy="1945678"/>
          </a:xfrm>
        </p:grpSpPr>
        <p:pic>
          <p:nvPicPr>
            <p:cNvPr id="10" name="Picture 2" descr="C:\Documents and Settings\Administrator\桌面\psd8388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058" t="29604" r="28069" b="24886"/>
            <a:stretch>
              <a:fillRect/>
            </a:stretch>
          </p:blipFill>
          <p:spPr bwMode="auto">
            <a:xfrm>
              <a:off x="948379" y="0"/>
              <a:ext cx="1823421" cy="19456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4" descr="C:\Users\lenovo\Desktop\我爱我家\刘浩然.jpg"/>
            <p:cNvPicPr>
              <a:picLocks noChangeAspect="1" noChangeArrowheads="1"/>
            </p:cNvPicPr>
            <p:nvPr/>
          </p:nvPicPr>
          <p:blipFill rotWithShape="1">
            <a:blip r:embed="rId12" cstate="print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brightnessContrast bright="2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467" r="11571" b="27004"/>
            <a:stretch>
              <a:fillRect/>
            </a:stretch>
          </p:blipFill>
          <p:spPr bwMode="auto">
            <a:xfrm>
              <a:off x="1489600" y="381234"/>
              <a:ext cx="740977" cy="9750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4" name="组合 13"/>
          <p:cNvGrpSpPr/>
          <p:nvPr/>
        </p:nvGrpSpPr>
        <p:grpSpPr>
          <a:xfrm>
            <a:off x="-143367" y="1517804"/>
            <a:ext cx="2386093" cy="1895298"/>
            <a:chOff x="-262365" y="1484784"/>
            <a:chExt cx="2386093" cy="1895298"/>
          </a:xfrm>
        </p:grpSpPr>
        <p:pic>
          <p:nvPicPr>
            <p:cNvPr id="16" name="Picture 2" descr="C:\Documents and Settings\Administrator\桌面\psd8388.png"/>
            <p:cNvPicPr>
              <a:picLocks noChangeAspect="1" noChangeArrowheads="1"/>
            </p:cNvPicPr>
            <p:nvPr/>
          </p:nvPicPr>
          <p:blipFill>
            <a:blip r:embed="rId2">
              <a:duotone>
                <a:srgbClr val="A5A5A5">
                  <a:shade val="45000"/>
                  <a:satMod val="135000"/>
                </a:srgb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058" t="29604" r="28069" b="24886"/>
            <a:stretch>
              <a:fillRect/>
            </a:stretch>
          </p:blipFill>
          <p:spPr bwMode="auto">
            <a:xfrm>
              <a:off x="-262365" y="1484784"/>
              <a:ext cx="2386093" cy="18952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8" descr="C:\Users\lenovo\Desktop\我爱我家\婕妤.jpg"/>
            <p:cNvPicPr>
              <a:picLocks noChangeAspect="1" noChangeArrowheads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511"/>
            <a:stretch>
              <a:fillRect/>
            </a:stretch>
          </p:blipFill>
          <p:spPr bwMode="auto">
            <a:xfrm>
              <a:off x="414302" y="1862459"/>
              <a:ext cx="1012653" cy="8680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0" name="组合 19"/>
          <p:cNvGrpSpPr/>
          <p:nvPr/>
        </p:nvGrpSpPr>
        <p:grpSpPr>
          <a:xfrm>
            <a:off x="1571433" y="4252646"/>
            <a:ext cx="1823421" cy="1945678"/>
            <a:chOff x="2740985" y="3093810"/>
            <a:chExt cx="1823421" cy="1945678"/>
          </a:xfrm>
        </p:grpSpPr>
        <p:pic>
          <p:nvPicPr>
            <p:cNvPr id="22" name="Picture 2" descr="C:\Documents and Settings\Administrator\桌面\psd8388.png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058" t="29604" r="28069" b="24886"/>
            <a:stretch>
              <a:fillRect/>
            </a:stretch>
          </p:blipFill>
          <p:spPr bwMode="auto">
            <a:xfrm>
              <a:off x="2740985" y="3093810"/>
              <a:ext cx="1823421" cy="19456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6" name="Picture 11" descr="C:\Users\lenovo\Desktop\我爱我家\王瑞鑫.jpg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85958" y="3472619"/>
              <a:ext cx="733474" cy="9764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7" name="组合 26"/>
          <p:cNvGrpSpPr/>
          <p:nvPr/>
        </p:nvGrpSpPr>
        <p:grpSpPr>
          <a:xfrm>
            <a:off x="2751534" y="5356994"/>
            <a:ext cx="2218606" cy="1611193"/>
            <a:chOff x="2929458" y="5301208"/>
            <a:chExt cx="2218606" cy="1611193"/>
          </a:xfrm>
        </p:grpSpPr>
        <p:pic>
          <p:nvPicPr>
            <p:cNvPr id="15" name="Picture 2" descr="C:\Documents and Settings\Administrator\桌面\psd8388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058" t="29604" r="28069" b="24886"/>
            <a:stretch>
              <a:fillRect/>
            </a:stretch>
          </p:blipFill>
          <p:spPr bwMode="auto">
            <a:xfrm>
              <a:off x="2929458" y="5301208"/>
              <a:ext cx="2218606" cy="16111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9" name="Picture 5" descr="C:\Users\lenovo\Desktop\我爱我家\石欣岚.jpg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41250" y="5581614"/>
              <a:ext cx="983622" cy="8780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custDataLst>
      <p:tags r:id="rId17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294" y="1429053"/>
            <a:ext cx="2214578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1057886" y="3749994"/>
            <a:ext cx="238437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600" b="1" dirty="0" smtClean="0"/>
              <a:t>Word  2003</a:t>
            </a:r>
            <a:endParaRPr lang="zh-CN" altLang="en-US" sz="3600" b="1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 l="10111" t="6000" r="8162" b="6000"/>
          <a:stretch>
            <a:fillRect/>
          </a:stretch>
        </p:blipFill>
        <p:spPr bwMode="auto">
          <a:xfrm>
            <a:off x="4786314" y="563225"/>
            <a:ext cx="2857520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/>
          <a:srcRect r="1074"/>
          <a:stretch>
            <a:fillRect/>
          </a:stretch>
        </p:blipFill>
        <p:spPr bwMode="auto">
          <a:xfrm>
            <a:off x="4786313" y="2000240"/>
            <a:ext cx="2878665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 descr="C:\Users\lenovo\Desktop\我爱我家\我爱我家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314" y="3357562"/>
            <a:ext cx="2857520" cy="2011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左大括号 9"/>
          <p:cNvSpPr/>
          <p:nvPr/>
        </p:nvSpPr>
        <p:spPr>
          <a:xfrm>
            <a:off x="3929058" y="1357298"/>
            <a:ext cx="642942" cy="3571900"/>
          </a:xfrm>
          <a:prstGeom prst="leftBrace">
            <a:avLst/>
          </a:prstGeom>
          <a:ln w="381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6"/>
    </p:custData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" y="5151120"/>
            <a:ext cx="9147175" cy="1741805"/>
          </a:xfrm>
          <a:prstGeom prst="rect">
            <a:avLst/>
          </a:prstGeom>
        </p:spPr>
      </p:pic>
      <p:pic>
        <p:nvPicPr>
          <p:cNvPr id="12" name="图片 11" descr="图片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7780" y="-48895"/>
            <a:ext cx="9197975" cy="501078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678284" y="2188515"/>
            <a:ext cx="6786610" cy="829945"/>
          </a:xfrm>
          <a:prstGeom prst="rect">
            <a:avLst/>
          </a:prstGeom>
        </p:spPr>
        <p:txBody>
          <a:bodyPr wrap="square">
            <a:spAutoFit/>
          </a:bodyPr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</a:rPr>
              <a:t>光标换行：回车键</a:t>
            </a:r>
            <a:endParaRPr kumimoji="0" lang="zh-CN" altLang="en-US" sz="4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678284" y="3313741"/>
            <a:ext cx="6786610" cy="830997"/>
          </a:xfrm>
          <a:prstGeom prst="rect">
            <a:avLst/>
          </a:prstGeom>
        </p:spPr>
        <p:txBody>
          <a:bodyPr wrap="square">
            <a:spAutoFit/>
          </a:bodyPr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</a:rPr>
              <a:t>删除文字：退格键</a:t>
            </a:r>
            <a:endParaRPr kumimoji="0" lang="zh-CN" altLang="en-US" sz="4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743689" y="4444047"/>
            <a:ext cx="6786610" cy="830997"/>
          </a:xfrm>
          <a:prstGeom prst="rect">
            <a:avLst/>
          </a:prstGeom>
        </p:spPr>
        <p:txBody>
          <a:bodyPr wrap="square">
            <a:spAutoFit/>
          </a:bodyPr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</a:rPr>
              <a:t>撤销：</a:t>
            </a:r>
            <a:endParaRPr kumimoji="0" lang="zh-CN" altLang="en-US" sz="4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16" name="图片 15" descr="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508439" flipH="1">
            <a:off x="4948342" y="4496537"/>
            <a:ext cx="964355" cy="96435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488565" y="1174115"/>
            <a:ext cx="375666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F46F84"/>
                </a:solidFill>
                <a:latin typeface="幼圆" panose="02010509060101010101" charset="-122"/>
                <a:ea typeface="幼圆" panose="02010509060101010101" charset="-122"/>
              </a:rPr>
              <a:t>介绍我的幸福家</a:t>
            </a:r>
            <a:endParaRPr lang="zh-CN" altLang="en-US" sz="4000" b="1">
              <a:solidFill>
                <a:srgbClr val="FF83B3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pic>
        <p:nvPicPr>
          <p:cNvPr id="14" name="林海 - 远方的寂静">
            <a:hlinkClick r:id="" action="ppaction://media"/>
          </p:cNvPr>
          <p:cNvPicPr/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456170" y="5860415"/>
            <a:ext cx="619125" cy="6191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208013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repeatCount="indefinite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3641315" y="1278251"/>
            <a:ext cx="2289995" cy="553085"/>
            <a:chOff x="916902" y="191431"/>
            <a:chExt cx="3053327" cy="737447"/>
          </a:xfrm>
        </p:grpSpPr>
        <p:sp>
          <p:nvSpPr>
            <p:cNvPr id="40" name="TextBox 76"/>
            <p:cNvSpPr txBox="1"/>
            <p:nvPr/>
          </p:nvSpPr>
          <p:spPr>
            <a:xfrm>
              <a:off x="1582446" y="191431"/>
              <a:ext cx="1722238" cy="7374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00" b="1" dirty="0">
                  <a:solidFill>
                    <a:srgbClr val="F0541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此处添加标题</a:t>
              </a:r>
              <a:endParaRPr lang="zh-CN" altLang="en-US" sz="1500" b="1" dirty="0">
                <a:solidFill>
                  <a:srgbClr val="F0541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916902" y="505795"/>
              <a:ext cx="3053327" cy="3606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Spring and autumn advertisement</a:t>
              </a:r>
              <a:endPara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42" name="直接连接符 41"/>
          <p:cNvCxnSpPr/>
          <p:nvPr/>
        </p:nvCxnSpPr>
        <p:spPr>
          <a:xfrm>
            <a:off x="4494371" y="1767364"/>
            <a:ext cx="583883" cy="0"/>
          </a:xfrm>
          <a:prstGeom prst="line">
            <a:avLst/>
          </a:prstGeom>
          <a:ln w="19050" cap="rnd">
            <a:solidFill>
              <a:srgbClr val="F0541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 descr="六一儿童节淘宝首页海报33"/>
          <p:cNvPicPr>
            <a:picLocks noChangeAspect="1"/>
          </p:cNvPicPr>
          <p:nvPr/>
        </p:nvPicPr>
        <p:blipFill>
          <a:blip r:embed="rId1"/>
          <a:srcRect r="4900"/>
          <a:stretch>
            <a:fillRect/>
          </a:stretch>
        </p:blipFill>
        <p:spPr>
          <a:xfrm>
            <a:off x="-2540" y="-5715"/>
            <a:ext cx="9150350" cy="687133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385820" y="120142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>
                <a:solidFill>
                  <a:srgbClr val="F46F84"/>
                </a:solidFill>
                <a:latin typeface="幼圆" panose="02010509060101010101" charset="-122"/>
                <a:ea typeface="幼圆" panose="02010509060101010101" charset="-122"/>
              </a:rPr>
              <a:t>我写你猜</a:t>
            </a:r>
            <a:endParaRPr lang="zh-CN" altLang="en-US" sz="4000" b="1">
              <a:solidFill>
                <a:srgbClr val="F46F84"/>
              </a:solidFill>
              <a:latin typeface="幼圆" panose="02010509060101010101" charset="-122"/>
              <a:ea typeface="幼圆" panose="02010509060101010101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01370" y="2276475"/>
            <a:ext cx="754126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sz="3200" b="1">
                <a:latin typeface="楷体" panose="02010609060101010101" charset="-122"/>
                <a:ea typeface="楷体" panose="02010609060101010101" charset="-122"/>
              </a:rPr>
              <a:t>描写班级中一位同学的介绍，大家猜。（输入速度快的人先说，其他人猜，依次进行。）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905" y="777875"/>
            <a:ext cx="7635875" cy="424751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77733" y="5439728"/>
            <a:ext cx="4643438" cy="830263"/>
          </a:xfrm>
          <a:prstGeom prst="rect">
            <a:avLst/>
          </a:prstGeom>
        </p:spPr>
        <p:txBody>
          <a:bodyPr wrap="square">
            <a:spAutoFit/>
          </a:bodyPr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  <a:cs typeface="+mn-cs"/>
              </a:rPr>
              <a:t>我的幸福“家”</a:t>
            </a:r>
            <a:endParaRPr kumimoji="0" lang="zh-CN" altLang="en-US" sz="4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0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4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744855"/>
            <a:ext cx="4282440" cy="5241925"/>
          </a:xfrm>
          <a:prstGeom prst="rect">
            <a:avLst/>
          </a:prstGeom>
        </p:spPr>
      </p:pic>
      <p:sp>
        <p:nvSpPr>
          <p:cNvPr id="6145" name="矩形 4"/>
          <p:cNvSpPr/>
          <p:nvPr/>
        </p:nvSpPr>
        <p:spPr>
          <a:xfrm>
            <a:off x="5761038" y="4723765"/>
            <a:ext cx="2709862" cy="7381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lnSpc>
                <a:spcPct val="150000"/>
              </a:lnSpc>
              <a:spcBef>
                <a:spcPts val="1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我家的一张照片</a:t>
            </a:r>
            <a:endParaRPr lang="zh-CN" altLang="en-US" sz="28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52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155" y="612140"/>
            <a:ext cx="6470015" cy="3930650"/>
          </a:xfrm>
          <a:prstGeom prst="rect">
            <a:avLst/>
          </a:prstGeom>
          <a:noFill/>
        </p:spPr>
      </p:pic>
      <p:sp>
        <p:nvSpPr>
          <p:cNvPr id="6145" name="矩形 4"/>
          <p:cNvSpPr/>
          <p:nvPr/>
        </p:nvSpPr>
        <p:spPr>
          <a:xfrm>
            <a:off x="4748848" y="5126990"/>
            <a:ext cx="2709862" cy="7381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lnSpc>
                <a:spcPct val="150000"/>
              </a:lnSpc>
              <a:spcBef>
                <a:spcPts val="1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我家的一张照片</a:t>
            </a:r>
            <a:endParaRPr lang="zh-CN" altLang="en-US" sz="28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2" name="图片 1" descr="4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7960" y="593725"/>
            <a:ext cx="6467475" cy="4850765"/>
          </a:xfrm>
          <a:prstGeom prst="rect">
            <a:avLst/>
          </a:prstGeom>
        </p:spPr>
      </p:pic>
      <p:sp>
        <p:nvSpPr>
          <p:cNvPr id="6145" name="矩形 4"/>
          <p:cNvSpPr/>
          <p:nvPr/>
        </p:nvSpPr>
        <p:spPr>
          <a:xfrm>
            <a:off x="3061018" y="5612765"/>
            <a:ext cx="2709862" cy="7381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>
              <a:lnSpc>
                <a:spcPct val="150000"/>
              </a:lnSpc>
              <a:spcBef>
                <a:spcPts val="1000"/>
              </a:spcBef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我家的一张照片</a:t>
            </a:r>
            <a:endParaRPr lang="zh-CN" altLang="en-US" sz="28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  <p:custDataLst>
      <p:tags r:id="rId3"/>
    </p:custData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0045105556228523_b"/>
          <p:cNvPicPr>
            <a:picLocks noChangeAspect="1"/>
          </p:cNvPicPr>
          <p:nvPr/>
        </p:nvPicPr>
        <p:blipFill>
          <a:blip r:embed="rId2">
            <a:clrChange>
              <a:clrFrom>
                <a:srgbClr val="FDFDFD">
                  <a:alpha val="100000"/>
                </a:srgbClr>
              </a:clrFrom>
              <a:clrTo>
                <a:srgbClr val="FDFDFD">
                  <a:alpha val="100000"/>
                  <a:alpha val="0"/>
                </a:srgbClr>
              </a:clrTo>
            </a:clrChange>
          </a:blip>
          <a:srcRect b="2547"/>
          <a:stretch>
            <a:fillRect/>
          </a:stretch>
        </p:blipFill>
        <p:spPr>
          <a:xfrm>
            <a:off x="4669155" y="3239770"/>
            <a:ext cx="4055110" cy="345059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96010" y="2056130"/>
            <a:ext cx="6952615" cy="8102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500"/>
    </mc:Choice>
    <mc:Fallback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 l="10111" t="6000" r="8162" b="6000"/>
          <a:stretch>
            <a:fillRect/>
          </a:stretch>
        </p:blipFill>
        <p:spPr bwMode="auto">
          <a:xfrm>
            <a:off x="1118870" y="1156970"/>
            <a:ext cx="7168515" cy="34455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矩形 4"/>
          <p:cNvSpPr/>
          <p:nvPr/>
        </p:nvSpPr>
        <p:spPr>
          <a:xfrm>
            <a:off x="3168324" y="4961901"/>
            <a:ext cx="32147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</a:rPr>
              <a:t>输入文字</a:t>
            </a:r>
            <a:endParaRPr kumimoji="0" lang="zh-CN" altLang="en-US" sz="4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127049" y="4992381"/>
            <a:ext cx="3214710" cy="830997"/>
          </a:xfrm>
          <a:prstGeom prst="rect">
            <a:avLst/>
          </a:prstGeom>
        </p:spPr>
        <p:txBody>
          <a:bodyPr wrap="square">
            <a:spAutoFit/>
          </a:bodyPr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</a:rPr>
              <a:t>美化文字</a:t>
            </a:r>
            <a:endParaRPr kumimoji="0" lang="zh-CN" altLang="en-US" sz="4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89025" y="1108075"/>
            <a:ext cx="7106285" cy="3477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lenovo\Desktop\我爱我家\我爱我家展示报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6160" y="514350"/>
            <a:ext cx="7092315" cy="501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3197851" y="5700409"/>
            <a:ext cx="3214710" cy="830997"/>
          </a:xfrm>
          <a:prstGeom prst="rect">
            <a:avLst/>
          </a:prstGeom>
        </p:spPr>
        <p:txBody>
          <a:bodyPr wrap="square">
            <a:spAutoFit/>
          </a:bodyPr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</a:rPr>
              <a:t>图文并茂</a:t>
            </a:r>
            <a:endParaRPr kumimoji="0" lang="zh-CN" altLang="en-US" sz="4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5122" name="Picture 2" descr="C:\Users\lenovo\Desktop\我爱我家\我爱我家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750" y="469900"/>
            <a:ext cx="7303135" cy="5140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矩形 3"/>
          <p:cNvSpPr/>
          <p:nvPr/>
        </p:nvSpPr>
        <p:spPr>
          <a:xfrm>
            <a:off x="3269606" y="5610874"/>
            <a:ext cx="3214710" cy="830997"/>
          </a:xfrm>
          <a:prstGeom prst="rect">
            <a:avLst/>
          </a:prstGeom>
        </p:spPr>
        <p:txBody>
          <a:bodyPr wrap="square">
            <a:spAutoFit/>
          </a:bodyPr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华文中宋" panose="02010600040101010101" pitchFamily="2" charset="-122"/>
                <a:ea typeface="华文中宋" panose="02010600040101010101" pitchFamily="2" charset="-122"/>
              </a:rPr>
              <a:t>图文并茂</a:t>
            </a:r>
            <a:endParaRPr kumimoji="0" lang="zh-CN" altLang="en-US" sz="4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ransition/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3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4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5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6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7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8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ags/tag9.xml><?xml version="1.0" encoding="utf-8"?>
<p:tagLst xmlns:p="http://schemas.openxmlformats.org/presentationml/2006/main">
  <p:tag name="KSO_WM_BEAUTIFY_FLAG" val="#wm#"/>
  <p:tag name="KSO_WM_TEMPLATE_CATEGORY" val="custom"/>
  <p:tag name="KSO_WM_TEMPLATE_INDEX" val="20184553"/>
</p:tagLst>
</file>

<file path=ppt/theme/theme1.xml><?xml version="1.0" encoding="utf-8"?>
<a:theme xmlns:a="http://schemas.openxmlformats.org/drawingml/2006/main" name="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170</Words>
  <Application>WPS 演示</Application>
  <PresentationFormat>宽屏</PresentationFormat>
  <Paragraphs>36</Paragraphs>
  <Slides>13</Slides>
  <Notes>31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4" baseType="lpstr">
      <vt:lpstr>Arial</vt:lpstr>
      <vt:lpstr>宋体</vt:lpstr>
      <vt:lpstr>Wingdings</vt:lpstr>
      <vt:lpstr>黑体</vt:lpstr>
      <vt:lpstr>楷体</vt:lpstr>
      <vt:lpstr>华文中宋</vt:lpstr>
      <vt:lpstr>幼圆</vt:lpstr>
      <vt:lpstr>微软雅黑</vt:lpstr>
      <vt:lpstr>Arial Unicode MS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吴老师</cp:lastModifiedBy>
  <cp:revision>35</cp:revision>
  <dcterms:created xsi:type="dcterms:W3CDTF">2018-03-01T02:03:00Z</dcterms:created>
  <dcterms:modified xsi:type="dcterms:W3CDTF">2018-10-18T08:50:43Z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2052-10.1.0.7401</vt:lpwstr>
  </property>
</Properties>
</file>